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03" r:id="rId3"/>
    <p:sldId id="339" r:id="rId4"/>
    <p:sldId id="337" r:id="rId5"/>
    <p:sldId id="338" r:id="rId6"/>
    <p:sldId id="336" r:id="rId7"/>
    <p:sldId id="33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4244" autoAdjust="0"/>
  </p:normalViewPr>
  <p:slideViewPr>
    <p:cSldViewPr snapToGrid="0" snapToObjects="1">
      <p:cViewPr>
        <p:scale>
          <a:sx n="125" d="100"/>
          <a:sy n="125" d="100"/>
        </p:scale>
        <p:origin x="-20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ondonScienceMuseumsReplicaDifferenceEngine.jpg" TargetMode="External"/><Relationship Id="rId4" Type="http://schemas.openxmlformats.org/officeDocument/2006/relationships/image" Target="../media/image1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Machine Learning with Discriminative Methods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Lecture </a:t>
            </a:r>
            <a:r>
              <a:rPr lang="en-US" sz="2400" dirty="0" smtClean="0">
                <a:latin typeface="Helvetica Neue Light"/>
                <a:cs typeface="Helvetica Neue Light"/>
              </a:rPr>
              <a:t>05 </a:t>
            </a:r>
            <a:r>
              <a:rPr lang="en-US" sz="2400" dirty="0" smtClean="0">
                <a:latin typeface="Helvetica Neue Light"/>
                <a:cs typeface="Helvetica Neue Light"/>
              </a:rPr>
              <a:t>– </a:t>
            </a:r>
            <a:r>
              <a:rPr lang="en-US" sz="2400" dirty="0" smtClean="0">
                <a:latin typeface="Helvetica Neue Light"/>
                <a:cs typeface="Helvetica Neue Light"/>
              </a:rPr>
              <a:t>Doing it 1</a:t>
            </a:r>
            <a:r>
              <a:rPr lang="en-US" sz="2400" dirty="0" smtClean="0"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CS 790-134  Spring 2015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75185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Alex Berg</a:t>
            </a: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90297" cy="19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Today’s </a:t>
            </a:r>
            <a:r>
              <a:rPr lang="en-US" dirty="0" smtClean="0">
                <a:latin typeface="Helvetica Neue Light"/>
                <a:cs typeface="Helvetica Neue Light"/>
              </a:rPr>
              <a:t>class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Go over write-ups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Train, test, and validation error</a:t>
            </a:r>
          </a:p>
          <a:p>
            <a:r>
              <a:rPr lang="en-US" dirty="0" err="1" smtClean="0">
                <a:latin typeface="Helvetica Neue Light"/>
                <a:cs typeface="Helvetica Neue Light"/>
              </a:rPr>
              <a:t>Overfitting</a:t>
            </a:r>
            <a:endParaRPr lang="en-US" dirty="0" smtClean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Linear regression</a:t>
            </a:r>
            <a:endParaRPr lang="en-US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50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Figures from Hastie et al Text…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6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173" r="9724" b="14618"/>
          <a:stretch/>
        </p:blipFill>
        <p:spPr>
          <a:xfrm>
            <a:off x="6918960" y="2386712"/>
            <a:ext cx="2479040" cy="2116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325"/>
          <a:stretch/>
        </p:blipFill>
        <p:spPr>
          <a:xfrm>
            <a:off x="294641" y="81280"/>
            <a:ext cx="4841060" cy="501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999" y="5248990"/>
            <a:ext cx="2280920" cy="2045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390" y="4785562"/>
            <a:ext cx="2019610" cy="2011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046" y="0"/>
            <a:ext cx="2134914" cy="20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5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" y="2628174"/>
            <a:ext cx="914400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8905"/>
            <a:ext cx="3846854" cy="2902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" y="159657"/>
            <a:ext cx="9144000" cy="268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7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or 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98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Homework: </a:t>
            </a:r>
          </a:p>
          <a:p>
            <a:pPr lvl="1"/>
            <a:r>
              <a:rPr lang="en-US" sz="2000" dirty="0" smtClean="0"/>
              <a:t>Finish your ERM write-ups</a:t>
            </a:r>
            <a:r>
              <a:rPr lang="en-US" sz="2000" dirty="0"/>
              <a:t>.</a:t>
            </a:r>
            <a:endParaRPr lang="en-US" sz="2000" dirty="0" smtClean="0"/>
          </a:p>
          <a:p>
            <a:pPr lvl="1"/>
            <a:r>
              <a:rPr lang="en-US" sz="2000" dirty="0" smtClean="0"/>
              <a:t>Take some data</a:t>
            </a:r>
          </a:p>
          <a:p>
            <a:pPr lvl="2"/>
            <a:r>
              <a:rPr lang="en-US" sz="1600" dirty="0" smtClean="0"/>
              <a:t>plot training</a:t>
            </a:r>
            <a:r>
              <a:rPr lang="en-US" sz="1600" dirty="0"/>
              <a:t>/validation/test error as a function of training set </a:t>
            </a:r>
            <a:r>
              <a:rPr lang="en-US" sz="1600" dirty="0" smtClean="0"/>
              <a:t>size</a:t>
            </a:r>
          </a:p>
          <a:p>
            <a:pPr lvl="2"/>
            <a:r>
              <a:rPr lang="en-US" sz="1600" dirty="0" smtClean="0"/>
              <a:t>Use NN with n=1-10 and linear (or logistic) </a:t>
            </a:r>
            <a:r>
              <a:rPr lang="en-US" sz="1600" dirty="0"/>
              <a:t>regression</a:t>
            </a:r>
            <a:r>
              <a:rPr lang="en-US" sz="1600" dirty="0" smtClean="0"/>
              <a:t>,</a:t>
            </a:r>
          </a:p>
          <a:p>
            <a:pPr lvl="2"/>
            <a:r>
              <a:rPr lang="en-US" sz="1600" dirty="0" smtClean="0"/>
              <a:t>Describe </a:t>
            </a:r>
            <a:r>
              <a:rPr lang="en-US" sz="1600" dirty="0"/>
              <a:t>the results and include with your ERM </a:t>
            </a:r>
            <a:r>
              <a:rPr lang="en-US" sz="1600" dirty="0" err="1"/>
              <a:t>writeup</a:t>
            </a:r>
            <a:r>
              <a:rPr lang="en-US" sz="1600" dirty="0"/>
              <a:t>.  Due Tues. </a:t>
            </a:r>
            <a:r>
              <a:rPr lang="en-US" sz="1600" dirty="0" smtClean="0"/>
              <a:t>Feb. 3 before class.</a:t>
            </a:r>
          </a:p>
          <a:p>
            <a:pPr marL="914400" lvl="2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193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22078</TotalTime>
  <Words>95</Words>
  <Application>Microsoft Macintosh PowerPoint</Application>
  <PresentationFormat>On-screen Show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Machine Learning with Discriminative Methods  Lecture 05 – Doing it 1 CS 790-134  Spring 2015</vt:lpstr>
      <vt:lpstr>Today’s class</vt:lpstr>
      <vt:lpstr>PowerPoint Presentation</vt:lpstr>
      <vt:lpstr>PowerPoint Presentation</vt:lpstr>
      <vt:lpstr>PowerPoint Presentation</vt:lpstr>
      <vt:lpstr>PowerPoint Presentation</vt:lpstr>
      <vt:lpstr>For next class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166</cp:revision>
  <dcterms:created xsi:type="dcterms:W3CDTF">2011-02-01T16:22:45Z</dcterms:created>
  <dcterms:modified xsi:type="dcterms:W3CDTF">2015-01-30T18:14:44Z</dcterms:modified>
</cp:coreProperties>
</file>