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80" d="100"/>
          <a:sy n="80" d="100"/>
        </p:scale>
        <p:origin x="-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DC92-6D74-9C4E-954F-2AB61CF9DFB6}" type="datetimeFigureOut">
              <a:rPr lang="en-US" smtClean="0"/>
              <a:t>9/14/10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F581-ED54-C644-8717-F6C22608C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DC92-6D74-9C4E-954F-2AB61CF9DFB6}" type="datetimeFigureOut">
              <a:rPr lang="en-US" smtClean="0"/>
              <a:t>9/14/10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F581-ED54-C644-8717-F6C22608C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DC92-6D74-9C4E-954F-2AB61CF9DFB6}" type="datetimeFigureOut">
              <a:rPr lang="en-US" smtClean="0"/>
              <a:t>9/14/10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F581-ED54-C644-8717-F6C22608C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DC92-6D74-9C4E-954F-2AB61CF9DFB6}" type="datetimeFigureOut">
              <a:rPr lang="en-US" smtClean="0"/>
              <a:t>9/14/10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F581-ED54-C644-8717-F6C22608C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DC92-6D74-9C4E-954F-2AB61CF9DFB6}" type="datetimeFigureOut">
              <a:rPr lang="en-US" smtClean="0"/>
              <a:t>9/14/10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F581-ED54-C644-8717-F6C22608C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DC92-6D74-9C4E-954F-2AB61CF9DFB6}" type="datetimeFigureOut">
              <a:rPr lang="en-US" smtClean="0"/>
              <a:t>9/14/10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F581-ED54-C644-8717-F6C22608C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DC92-6D74-9C4E-954F-2AB61CF9DFB6}" type="datetimeFigureOut">
              <a:rPr lang="en-US" smtClean="0"/>
              <a:t>9/14/10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F581-ED54-C644-8717-F6C22608C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DC92-6D74-9C4E-954F-2AB61CF9DFB6}" type="datetimeFigureOut">
              <a:rPr lang="en-US" smtClean="0"/>
              <a:t>9/14/10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F581-ED54-C644-8717-F6C22608C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DC92-6D74-9C4E-954F-2AB61CF9DFB6}" type="datetimeFigureOut">
              <a:rPr lang="en-US" smtClean="0"/>
              <a:t>9/14/10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F581-ED54-C644-8717-F6C22608C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DC92-6D74-9C4E-954F-2AB61CF9DFB6}" type="datetimeFigureOut">
              <a:rPr lang="en-US" smtClean="0"/>
              <a:t>9/14/10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F581-ED54-C644-8717-F6C22608C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3DC92-6D74-9C4E-954F-2AB61CF9DFB6}" type="datetimeFigureOut">
              <a:rPr lang="en-US" smtClean="0"/>
              <a:t>9/14/10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AF581-ED54-C644-8717-F6C22608C5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3DC92-6D74-9C4E-954F-2AB61CF9DFB6}" type="datetimeFigureOut">
              <a:rPr lang="en-US" smtClean="0"/>
              <a:t>9/14/10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AF581-ED54-C644-8717-F6C22608C5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Advanced Vision -- Lecture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 Berg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Ganzfeld</a:t>
            </a:r>
            <a:r>
              <a:rPr lang="en-US" dirty="0" smtClean="0"/>
              <a:t> Illumination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209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Uniform illumination from all directions</a:t>
            </a:r>
          </a:p>
          <a:p>
            <a:r>
              <a:rPr lang="en-US" dirty="0"/>
              <a:t>C</a:t>
            </a:r>
            <a:r>
              <a:rPr lang="en-US" dirty="0" smtClean="0"/>
              <a:t>revices or wrinkles show up</a:t>
            </a:r>
          </a:p>
          <a:p>
            <a:r>
              <a:rPr lang="en-US" dirty="0"/>
              <a:t>S</a:t>
            </a:r>
            <a:r>
              <a:rPr lang="en-US" dirty="0" smtClean="0"/>
              <a:t>hadows are very soft if present  </a:t>
            </a:r>
          </a:p>
          <a:p>
            <a:r>
              <a:rPr lang="en-US" dirty="0" smtClean="0"/>
              <a:t>Like product images using a “light tent”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628796"/>
            <a:ext cx="2946400" cy="2575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b="10398"/>
          <a:stretch>
            <a:fillRect/>
          </a:stretch>
        </p:blipFill>
        <p:spPr>
          <a:xfrm>
            <a:off x="3632200" y="3810001"/>
            <a:ext cx="5435364" cy="19811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600" y="6203950"/>
            <a:ext cx="213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www.alzodigital.com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91524" y="6248400"/>
            <a:ext cx="25522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www.tabletopstudio.com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Sunset Reflection on Water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14600"/>
            <a:ext cx="2266950" cy="3022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5715000"/>
            <a:ext cx="45720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 smtClean="0"/>
              <a:t>http://www.santorini-hotels.info/santorini-tours/boat-tours/sunset-cruise.asp</a:t>
            </a:r>
            <a:endParaRPr lang="en-US" sz="1050" dirty="0"/>
          </a:p>
        </p:txBody>
      </p:sp>
      <p:sp>
        <p:nvSpPr>
          <p:cNvPr id="6" name="Rectangle 5"/>
          <p:cNvSpPr/>
          <p:nvPr/>
        </p:nvSpPr>
        <p:spPr>
          <a:xfrm>
            <a:off x="4572000" y="57150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http://www.tripadvisor.com/ReviewPhotos-g482941-d568204-r6440423-Esperas_Traditional_Houses-Oia_Santorini_Cyclades.html#1694157</a:t>
            </a:r>
            <a:endParaRPr lang="en-US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514600"/>
            <a:ext cx="4035024" cy="302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on Hair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6400"/>
            <a:ext cx="1955800" cy="254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4216400"/>
            <a:ext cx="22860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/>
              <a:t>http://batiaandaleeza.blogspot.com/2010/06/curly-hair-tips-questions-and-answers.html</a:t>
            </a:r>
            <a:endParaRPr lang="en-US" sz="105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 l="14267" r="12000" b="48845"/>
          <a:stretch>
            <a:fillRect/>
          </a:stretch>
        </p:blipFill>
        <p:spPr>
          <a:xfrm>
            <a:off x="6172200" y="2514600"/>
            <a:ext cx="2809240" cy="29200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72200" y="5824041"/>
            <a:ext cx="2971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http://4.bp.blogspot.com/_UL1wttinT4E/TA4TcAp7TdI/AAAAAAAAAHc/4giHuvK6laU/s1600/Q9+Bangs.jpg</a:t>
            </a:r>
            <a:endParaRPr lang="en-US" sz="11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1872481"/>
            <a:ext cx="2219960" cy="2921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52800" y="5054600"/>
            <a:ext cx="167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/>
              <a:t>http://www.rewaj.com/beauty-tips/want-to-make-your-hair-shiny-and-silky.html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on Hair 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55626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http://fhoto-art.com/chb/galleries/1-limitedEditions-8-20-a/L-scenic-8-21-a/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89785"/>
            <a:ext cx="3852031" cy="3872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438400"/>
            <a:ext cx="5080000" cy="2857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0" y="55626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http://gregbeeman.blogspot.com/2007_11_01_archive.html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192</Words>
  <Application>Microsoft Macintosh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Advanced Vision -- Lecture 3</vt:lpstr>
      <vt:lpstr>Ganzfeld Illumination</vt:lpstr>
      <vt:lpstr>Sunset Reflection on Water</vt:lpstr>
      <vt:lpstr>Light on Hair</vt:lpstr>
      <vt:lpstr>Light on Hair 2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Vision -- Lecture 3</dc:title>
  <dc:creator>Alexander Berg</dc:creator>
  <cp:lastModifiedBy>Alexander Berg</cp:lastModifiedBy>
  <cp:revision>1</cp:revision>
  <dcterms:created xsi:type="dcterms:W3CDTF">2010-09-14T17:29:30Z</dcterms:created>
  <dcterms:modified xsi:type="dcterms:W3CDTF">2010-09-14T20:08:54Z</dcterms:modified>
</cp:coreProperties>
</file>